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15" autoAdjust="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Деловая игра для педагогов 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по эффективному</a:t>
            </a:r>
            <a:b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взаимодействию 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родительской</a:t>
            </a:r>
            <a:b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общественностью</a:t>
            </a:r>
            <a:endParaRPr lang="ru-RU" sz="5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5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Откровенный разговор»</a:t>
            </a:r>
            <a:endParaRPr lang="ru-RU" sz="5400" i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5373216"/>
            <a:ext cx="5703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Подготовила воспитатель: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Реутина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З.А.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МБДОУ «Малышок» с. Доброе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7220"/>
            <a:ext cx="9144000" cy="578078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Если между вами и родителями воспитанников возникают противоречия, не старайтесь избегать их или обвинять во всём родителей, вызовите человека на общение;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Если вы понимаете, что собеседник будет скандалить, сделайте так, чтобы ваше общение проходило наедине;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Во время общения жёстко контролируйте свои эмоции, не срывайтесь на крик, не позволяйте себе неэтичных высказываний; нужно сдержать свои отрицательные эмоции, снять раздражение за счет осознания положительных качеств и черт родителя;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Подавите в себе отрицательное отношение к собеседнику и попробуйте понять, в чём причина его недовольства; реагируйте не на сами действия и поступки, которые раздражают, а на мотивы, побуждающие родителя так действовать: осознание мотивов помогает снять раздражение; на этой основе нужно принять родителя таким, каковым он является;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Оцените своё поведение, может вы действительно в чём- то не правы;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В спокойной форме постарайтесь высказать собеседнику ваше мнение по данной ситуации; попробуйте воздействовать на мотивацию родителя с целью изменения ее.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Общайтесь с собеседником на равных, не показывайте своего превосходства, одинаково оценивайте свои поступки и поступки собеседника</a:t>
            </a:r>
          </a:p>
          <a:p>
            <a:pPr lvl="0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Оцените ситуацию и попробуйте найти решение, которое будет устраивать вас обоих.</a:t>
            </a:r>
          </a:p>
          <a:p>
            <a:pPr marL="0" indent="0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для воспитателей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вести себя в конфликтной ситуации»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361459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5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Педагогу в работе с семьей важно выстроить систему, в которой обе стороны взаимодействия (детский сад и семья) становятся равноправными, равноценными и автономными партнерами в обеспечении всестороннего развития ребенка. Это достаточно сложно, поскольку воспитатель в ситуации взаимодействия должен выступать в двух ролях: как «официальное лицо» - представитель образовательного учреждения и как доверительный собеседник, с которым можно поделиться, не опасаясь осуждения. В этом вам поможет кодекс общения.</a:t>
            </a:r>
          </a:p>
          <a:p>
            <a:r>
              <a:rPr lang="ru-RU" sz="93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9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fsd.kopilkaurokov.ru/up/html/2019/03/20/k_5c921f5637e80/img_user_file_5c921f56ebf6c_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6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формирование умений дифференцированно подходить к организации работы с родителями; искать оптимальные пути разрешения конфликтов; поиск новых способов поведения в контактах с родителями; приобретение опыта совместной работы педагогического коллектива.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Форма проведения: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две рабочие группы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педагогов и родителей одна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цель, единые задачи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сделать все, чтобы дети росли счастливыми, активными, здоровыми, жизнелюбивыми, общительными, чтобы они стали гармонически развитыми личностями.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3956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 процессе общения, возникают трудности следующего характера: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родители не проявляют интереса к сотрудничеству;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избегают контакта с педагогами;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не активны в жизни группы;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проявляется непонимание со стороны родителей;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наблюдается безответственное отношение к собственным детям;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нехватка времени для взаимодействия с родителями;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проявление скрытности в разговоре;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не все родители прислушиваются к советам, пожеланиям и просьбам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27873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Все это приводит нас к понятию «профессиональная компетентность педагога в сфере общения с родителями воспитанников».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содержание профессиональной компетентности входят: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личностные качества и установки (личностный компонент);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знания (содержательный компонент);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умения и навыки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компонент).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Составляющими личностного компонента являются: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Готовность к непрерывному профессиональному совершенствованию в области общения с родителями воспитанников.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Осознание собственных ошибок и трудностей в организации общения с родителями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Установка на доверительное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 оценочное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Выдержка, тактичность, наблюдательность, уважительность...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Содержательный компонент включает в себя знания: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семье, об особенностях семейного воспитания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специфике взаимодействия общественного и семейного воспитания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методах изучения семьи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современных формах организации общения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методах активизации родителей.</a:t>
            </a:r>
          </a:p>
          <a:p>
            <a:pPr lvl="0"/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8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Составляющие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компонента – это: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Владение методами изучения семьи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преодолевать психологические барьеры общения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прогнозировать результаты развития ребенка в семье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ориентироваться в информации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конструировать программу деятельности с родителями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организовать традиционные и нетрадиционные формы общения с родителями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Коммуникативные умения и навыки: устанавливать контакт с родителями, понимать их, сопереживать им; предвидеть результаты общения; управлять своим поведением; проявлять гибкость в общении с родителями; владеть этикетными нормами речи и поведения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Таким образом, педагог с высоким уровнем профессиональной компетентности в сфере общения с родителями воспитанников – это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педагог который, понимает, зачем нужно общение и каким оно должно быть, знает, что необходимо, чтобы общение было интересным и содержательным, и, главное, активно действует.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92696"/>
            <a:ext cx="856895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Деловая игра"</a:t>
            </a:r>
            <a:endParaRPr lang="ru-RU" sz="4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Перед началом игры проводится тест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Тест для самооценки затруднений в работе с родителями.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Сейчас проведём тест, который поможет вам оценить свои затруднения в общении с родителями. Он будет использоваться не для контроля, а для осознания вами ваших трудностей. Поэтому, отвечайте максимально искренне, ничего не скрывая. Если вы согласны с суждением, подчёркивайте ответ «Да», если не согласны – ответ «Нет».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19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7683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Игровое упражнение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"Современная семья–какая 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она?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провести срез представлений педагогического персонала о современной семье, проанализировать идеальные установки на семью воспитанников и реальные условия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Задача педагогов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изобразить современную семью в виде коллажа с помощью любых иллюстраций.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3573016"/>
            <a:ext cx="6340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398496"/>
            <a:ext cx="6462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пауза.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коммуникативной культуры – непременное условие эффективности взаимодействия педагога с родителями, поскольку низкий уровень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также отсутствие у воспитателей способности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рефлексии и самоконтролю – основные механизмы, сдерживающие развитие ориентации на качественное взаимодействие с семьей</a:t>
            </a:r>
            <a:r>
              <a:rPr lang="ru-RU" dirty="0" smtClean="0"/>
              <a:t>.</a:t>
            </a:r>
            <a:endParaRPr lang="ru-RU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активизация творческого потенциала педагогов; развитие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824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b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«Произнеси фразу»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  <a:b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«Решение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ситуаций».</a:t>
            </a:r>
            <a:endParaRPr lang="ru-RU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игровое моделирование способов поведения педагога в ситуациях разрешения противоречий между воспитателем и родителями.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1" y="404664"/>
            <a:ext cx="6768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412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</dc:creator>
  <cp:lastModifiedBy>о</cp:lastModifiedBy>
  <cp:revision>21</cp:revision>
  <dcterms:created xsi:type="dcterms:W3CDTF">2019-11-20T10:14:08Z</dcterms:created>
  <dcterms:modified xsi:type="dcterms:W3CDTF">2020-02-25T11:00:45Z</dcterms:modified>
</cp:coreProperties>
</file>